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A455A38-3D67-4074-A399-668788EEFD2C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86AAFE8-1E4C-4DE9-90C0-AE93C0F8ADB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404664"/>
            <a:ext cx="6172200" cy="1872208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/>
              <a:t> </a:t>
            </a:r>
            <a:r>
              <a:rPr lang="ru-RU" sz="4800" i="1" dirty="0">
                <a:solidFill>
                  <a:srgbClr val="FF0000"/>
                </a:solidFill>
              </a:rPr>
              <a:t>«Путешествие </a:t>
            </a:r>
            <a:r>
              <a:rPr lang="en-US" sz="4800" i="1" dirty="0" smtClean="0">
                <a:solidFill>
                  <a:srgbClr val="FF0000"/>
                </a:solidFill>
              </a:rPr>
              <a:t/>
            </a:r>
            <a:br>
              <a:rPr lang="en-US" sz="4800" i="1" dirty="0" smtClean="0">
                <a:solidFill>
                  <a:srgbClr val="FF0000"/>
                </a:solidFill>
              </a:rPr>
            </a:br>
            <a:r>
              <a:rPr lang="ru-RU" sz="4800" i="1" dirty="0" smtClean="0">
                <a:solidFill>
                  <a:srgbClr val="FF0000"/>
                </a:solidFill>
              </a:rPr>
              <a:t>с </a:t>
            </a:r>
            <a:r>
              <a:rPr lang="ru-RU" sz="4800" i="1" dirty="0">
                <a:solidFill>
                  <a:srgbClr val="FF0000"/>
                </a:solidFill>
              </a:rPr>
              <a:t>солнышком</a:t>
            </a:r>
            <a:r>
              <a:rPr lang="ru-RU" sz="4800" i="1" dirty="0" smtClean="0">
                <a:solidFill>
                  <a:srgbClr val="FF0000"/>
                </a:solidFill>
              </a:rPr>
              <a:t>»</a:t>
            </a:r>
            <a:endParaRPr lang="ru-RU" sz="4800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4941168"/>
            <a:ext cx="6768752" cy="143375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ГБДОУ "</a:t>
            </a:r>
            <a:r>
              <a:rPr lang="ru-RU" dirty="0"/>
              <a:t>Детский сад № 1 "</a:t>
            </a:r>
            <a:r>
              <a:rPr lang="ru-RU" dirty="0" smtClean="0"/>
              <a:t>Тополек«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ст. Червленная - Узловая </a:t>
            </a:r>
            <a:endParaRPr lang="ru-RU" dirty="0" smtClean="0"/>
          </a:p>
          <a:p>
            <a:pPr algn="ctr"/>
            <a:r>
              <a:rPr lang="ru-RU" dirty="0" err="1" smtClean="0"/>
              <a:t>Шелковского</a:t>
            </a:r>
            <a:r>
              <a:rPr lang="ru-RU" dirty="0" smtClean="0"/>
              <a:t> муниципального района</a:t>
            </a:r>
          </a:p>
          <a:p>
            <a:r>
              <a:rPr lang="ru-RU" dirty="0"/>
              <a:t>Подготовила воспитатель:   </a:t>
            </a:r>
            <a:r>
              <a:rPr lang="ru-RU" dirty="0" err="1"/>
              <a:t>Махматханова</a:t>
            </a:r>
            <a:r>
              <a:rPr lang="ru-RU" dirty="0"/>
              <a:t> А.М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206512"/>
            <a:ext cx="28575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8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362274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ровненькой дорожке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Шагают наши ножки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Топ-топ, топ-топ, топ-топ.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камушкам, по камушкам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 - прыг, прыг-прыг, прыг-прыг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24944"/>
            <a:ext cx="4762500" cy="2038350"/>
          </a:xfrm>
          <a:prstGeom prst="rect">
            <a:avLst/>
          </a:prstGeom>
        </p:spPr>
      </p:pic>
      <p:pic>
        <p:nvPicPr>
          <p:cNvPr id="4" name="YUrij_Kudinov_Pro_rebyat_Nozhki_po_dorozhke_minus_(regalbloodlines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1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282154"/>
          </a:xfrm>
        </p:spPr>
        <p:txBody>
          <a:bodyPr>
            <a:normAutofit/>
          </a:bodyPr>
          <a:lstStyle/>
          <a:p>
            <a:pPr algn="ctr"/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2493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29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00" y="260648"/>
            <a:ext cx="8352928" cy="64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6503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«Солнышко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Встало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давно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Заглянуло к нам в окно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Собрало друзей всех в круг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твой друг и ты мой друг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сейчас пойдём направо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пойдём налево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В центре круга соберёмся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И на место все вернёмся.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36912"/>
            <a:ext cx="5722490" cy="3764905"/>
          </a:xfrm>
        </p:spPr>
      </p:pic>
    </p:spTree>
    <p:extLst>
      <p:ext uri="{BB962C8B-B14F-4D97-AF65-F5344CB8AC3E}">
        <p14:creationId xmlns:p14="http://schemas.microsoft.com/office/powerpoint/2010/main" val="32267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858218"/>
          </a:xfrm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отправиться в путешествие, солнышко предлагает вам игру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у меня в корзине?</a:t>
            </a:r>
            <a:br>
              <a:rPr lang="ru-RU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он цвета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9" y="4437111"/>
            <a:ext cx="2090761" cy="19756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74" y="1556792"/>
            <a:ext cx="2016224" cy="1975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55" y="908720"/>
            <a:ext cx="2088232" cy="19756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99" y="3005515"/>
            <a:ext cx="22764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88640"/>
            <a:ext cx="6172200" cy="24482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справились, и солнышку это понравилось. Дети, а солнышко на месте не стоит оно дальше идет и с собой нас зовет.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ровненькой дорожке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Шагают наши ножки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Топ-топ, топ-топ, топ-топ.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камушкам, по камушкам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Прыг-прыг, прыг-прыг, прыг-прыг.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Шли мы, шли и до яблоньки дошли.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2852936"/>
            <a:ext cx="3726160" cy="35219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96682"/>
            <a:ext cx="396044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0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Вышли мы с вами на полянку, на полянке растет травка, какого она цвета?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280920" cy="50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95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8582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Покажите, как цветочек спит и распускает лепестки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игра).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алые цветочки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Распускают лепестки.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Ветерок чуть дышит – 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Лепестки колышет.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15827"/>
            <a:ext cx="56197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38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6613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Ой, ребята, посмотрите, а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кто-то за цветочками прячется?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да это же игрушки.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31234"/>
            <a:ext cx="2679491" cy="2857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2679491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06" y="1431234"/>
            <a:ext cx="2501864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05064"/>
            <a:ext cx="3157582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88734"/>
            <a:ext cx="2826437" cy="238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89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предлагает вместе с ним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потанцевать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«Танец маленьких утят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5715000" cy="4800600"/>
          </a:xfrm>
          <a:prstGeom prst="rect">
            <a:avLst/>
          </a:prstGeom>
        </p:spPr>
      </p:pic>
      <p:pic>
        <p:nvPicPr>
          <p:cNvPr id="5" name="Детские песни – Танец маленьких утя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378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Words>108</Words>
  <Application>Microsoft Office PowerPoint</Application>
  <PresentationFormat>Экран (4:3)</PresentationFormat>
  <Paragraphs>13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Эркер</vt:lpstr>
      <vt:lpstr> «Путешествие  с солнышком»</vt:lpstr>
      <vt:lpstr>Презентация PowerPoint</vt:lpstr>
      <vt:lpstr>      Коммуникативная игра «Солнышко».                     Встало солнышко давно                       Заглянуло к нам в окно                              Собрало друзей всех в круг                            Я твой друг и ты мой друг                               Мы сейчас пойдём направо                          А потом пойдём налево                            В центре круга соберёмся                             И на место все вернёмся. </vt:lpstr>
      <vt:lpstr>Прежде чем отправиться в путешествие, солнышко предлагает вам игру.  Что у меня в корзине?  Какого он цвета?  </vt:lpstr>
      <vt:lpstr>Мы справились, и солнышку это понравилось. Дети, а солнышко на месте не стоит оно дальше идет и с собой нас зовет.   По ровненькой дорожке Шагают наши ножки Топ-топ, топ-топ, топ-топ. По камушкам, по камушкам  Прыг-прыг, прыг-прыг, прыг-прыг. Шли мы, шли и до яблоньки дошли.  </vt:lpstr>
      <vt:lpstr>Вышли мы с вами на полянку, на полянке растет травка, какого она цвета?</vt:lpstr>
      <vt:lpstr>Покажите, как цветочек спит и распускает лепестки  (пальчиковая игра). Наши алые цветочки Распускают лепестки. Ветерок чуть дышит –  Лепестки колышет. </vt:lpstr>
      <vt:lpstr>Ой, ребята, посмотрите, а там  кто-то за цветочками прячется?  Ой, да это же игрушки. </vt:lpstr>
      <vt:lpstr>Солнышко предлагает вместе с ним потанцевать   «Танец маленьких утят». </vt:lpstr>
      <vt:lpstr>По ровненькой дорожке Шагают наши ножки Топ-топ, топ-топ, топ-топ. По камушкам, по камушкам Прыг - прыг, прыг-прыг, прыг-прыг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«Путешествие  с солнышком»</dc:title>
  <dc:creator>Admin</dc:creator>
  <cp:lastModifiedBy>Admin</cp:lastModifiedBy>
  <cp:revision>9</cp:revision>
  <dcterms:created xsi:type="dcterms:W3CDTF">2018-02-21T19:39:02Z</dcterms:created>
  <dcterms:modified xsi:type="dcterms:W3CDTF">2018-02-21T21:11:02Z</dcterms:modified>
</cp:coreProperties>
</file>