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E9BA2EC-5930-4CC3-8957-7AE040D3EF59}" type="datetimeFigureOut">
              <a:rPr lang="ru-RU" smtClean="0"/>
              <a:pPr/>
              <a:t>13.01.2018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2828D27-0DFA-4EA1-A3B7-28B2B8FCD9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A2EC-5930-4CC3-8957-7AE040D3EF59}" type="datetimeFigureOut">
              <a:rPr lang="ru-RU" smtClean="0"/>
              <a:pPr/>
              <a:t>13.01.2018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28D27-0DFA-4EA1-A3B7-28B2B8FCD9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A2EC-5930-4CC3-8957-7AE040D3EF59}" type="datetimeFigureOut">
              <a:rPr lang="ru-RU" smtClean="0"/>
              <a:pPr/>
              <a:t>13.01.2018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28D27-0DFA-4EA1-A3B7-28B2B8FCD9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E9BA2EC-5930-4CC3-8957-7AE040D3EF59}" type="datetimeFigureOut">
              <a:rPr lang="ru-RU" smtClean="0"/>
              <a:pPr/>
              <a:t>13.01.2018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2828D27-0DFA-4EA1-A3B7-28B2B8FCD9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E9BA2EC-5930-4CC3-8957-7AE040D3EF59}" type="datetimeFigureOut">
              <a:rPr lang="ru-RU" smtClean="0"/>
              <a:pPr/>
              <a:t>13.01.2018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2828D27-0DFA-4EA1-A3B7-28B2B8FCD9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A2EC-5930-4CC3-8957-7AE040D3EF59}" type="datetimeFigureOut">
              <a:rPr lang="ru-RU" smtClean="0"/>
              <a:pPr/>
              <a:t>13.01.2018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28D27-0DFA-4EA1-A3B7-28B2B8FCD9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A2EC-5930-4CC3-8957-7AE040D3EF59}" type="datetimeFigureOut">
              <a:rPr lang="ru-RU" smtClean="0"/>
              <a:pPr/>
              <a:t>13.01.2018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28D27-0DFA-4EA1-A3B7-28B2B8FCD9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E9BA2EC-5930-4CC3-8957-7AE040D3EF59}" type="datetimeFigureOut">
              <a:rPr lang="ru-RU" smtClean="0"/>
              <a:pPr/>
              <a:t>13.01.2018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2828D27-0DFA-4EA1-A3B7-28B2B8FCD9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BA2EC-5930-4CC3-8957-7AE040D3EF59}" type="datetimeFigureOut">
              <a:rPr lang="ru-RU" smtClean="0"/>
              <a:pPr/>
              <a:t>13.01.2018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28D27-0DFA-4EA1-A3B7-28B2B8FCD9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E9BA2EC-5930-4CC3-8957-7AE040D3EF59}" type="datetimeFigureOut">
              <a:rPr lang="ru-RU" smtClean="0"/>
              <a:pPr/>
              <a:t>13.01.2018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2828D27-0DFA-4EA1-A3B7-28B2B8FCD9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E9BA2EC-5930-4CC3-8957-7AE040D3EF59}" type="datetimeFigureOut">
              <a:rPr lang="ru-RU" smtClean="0"/>
              <a:pPr/>
              <a:t>13.01.2018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2828D27-0DFA-4EA1-A3B7-28B2B8FCD9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E9BA2EC-5930-4CC3-8957-7AE040D3EF59}" type="datetimeFigureOut">
              <a:rPr lang="ru-RU" smtClean="0"/>
              <a:pPr/>
              <a:t>13.01.2018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2828D27-0DFA-4EA1-A3B7-28B2B8FCD90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764704"/>
            <a:ext cx="6172200" cy="252028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Ко </a:t>
            </a:r>
            <a:r>
              <a:rPr lang="ru-RU" sz="4000" dirty="0" smtClean="0">
                <a:solidFill>
                  <a:srgbClr val="FF0000"/>
                </a:solidFill>
              </a:rPr>
              <a:t>Дню Здоровья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736" y="4005064"/>
            <a:ext cx="6172200" cy="13716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C00000"/>
                </a:solidFill>
              </a:rPr>
              <a:t>Подготовила </a:t>
            </a:r>
            <a:r>
              <a:rPr lang="ru-RU" sz="2400" dirty="0" err="1" smtClean="0">
                <a:solidFill>
                  <a:srgbClr val="C00000"/>
                </a:solidFill>
              </a:rPr>
              <a:t>Исраилова</a:t>
            </a:r>
            <a:r>
              <a:rPr lang="ru-RU" sz="2400" dirty="0" smtClean="0">
                <a:solidFill>
                  <a:srgbClr val="C00000"/>
                </a:solidFill>
              </a:rPr>
              <a:t> А.С. </a:t>
            </a:r>
          </a:p>
          <a:p>
            <a:r>
              <a:rPr lang="ru-RU" sz="2400" dirty="0" smtClean="0">
                <a:solidFill>
                  <a:srgbClr val="C00000"/>
                </a:solidFill>
              </a:rPr>
              <a:t>ГБДОУ </a:t>
            </a:r>
            <a:r>
              <a:rPr lang="ru-RU" sz="2400" dirty="0" err="1" smtClean="0">
                <a:solidFill>
                  <a:srgbClr val="C00000"/>
                </a:solidFill>
              </a:rPr>
              <a:t>д</a:t>
            </a:r>
            <a:r>
              <a:rPr lang="en-US" sz="2400" dirty="0" smtClean="0">
                <a:solidFill>
                  <a:srgbClr val="C00000"/>
                </a:solidFill>
              </a:rPr>
              <a:t>/</a:t>
            </a:r>
            <a:r>
              <a:rPr lang="ru-RU" sz="2400" dirty="0" smtClean="0">
                <a:solidFill>
                  <a:srgbClr val="C00000"/>
                </a:solidFill>
              </a:rPr>
              <a:t>с № 1 «Тополек».</a:t>
            </a:r>
            <a:endParaRPr lang="ru-RU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416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60648"/>
            <a:ext cx="7560840" cy="6336704"/>
          </a:xfrm>
        </p:spPr>
      </p:pic>
    </p:spTree>
    <p:extLst>
      <p:ext uri="{BB962C8B-B14F-4D97-AF65-F5344CB8AC3E}">
        <p14:creationId xmlns:p14="http://schemas.microsoft.com/office/powerpoint/2010/main" val="1159131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60648"/>
            <a:ext cx="7488832" cy="6120680"/>
          </a:xfrm>
        </p:spPr>
      </p:pic>
    </p:spTree>
    <p:extLst>
      <p:ext uri="{BB962C8B-B14F-4D97-AF65-F5344CB8AC3E}">
        <p14:creationId xmlns:p14="http://schemas.microsoft.com/office/powerpoint/2010/main" val="996257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7488832" cy="6192688"/>
          </a:xfrm>
        </p:spPr>
      </p:pic>
    </p:spTree>
    <p:extLst>
      <p:ext uri="{BB962C8B-B14F-4D97-AF65-F5344CB8AC3E}">
        <p14:creationId xmlns:p14="http://schemas.microsoft.com/office/powerpoint/2010/main" val="6720362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60648"/>
            <a:ext cx="7488832" cy="5904656"/>
          </a:xfrm>
        </p:spPr>
      </p:pic>
    </p:spTree>
    <p:extLst>
      <p:ext uri="{BB962C8B-B14F-4D97-AF65-F5344CB8AC3E}">
        <p14:creationId xmlns:p14="http://schemas.microsoft.com/office/powerpoint/2010/main" val="38331831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ru-RU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slide_13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941916" y="260648"/>
            <a:ext cx="7086468" cy="6213177"/>
          </a:xfrm>
        </p:spPr>
      </p:pic>
    </p:spTree>
    <p:extLst>
      <p:ext uri="{BB962C8B-B14F-4D97-AF65-F5344CB8AC3E}">
        <p14:creationId xmlns:p14="http://schemas.microsoft.com/office/powerpoint/2010/main" val="1545917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>
                <a:solidFill>
                  <a:srgbClr val="FF0000"/>
                </a:solidFill>
              </a:rPr>
              <a:t>яблоко</a:t>
            </a:r>
            <a:endParaRPr lang="ru-RU" sz="4400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412776"/>
            <a:ext cx="6264696" cy="5184576"/>
          </a:xfrm>
        </p:spPr>
      </p:pic>
    </p:spTree>
    <p:extLst>
      <p:ext uri="{BB962C8B-B14F-4D97-AF65-F5344CB8AC3E}">
        <p14:creationId xmlns:p14="http://schemas.microsoft.com/office/powerpoint/2010/main" val="3242273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88640"/>
            <a:ext cx="7416824" cy="6480720"/>
          </a:xfrm>
        </p:spPr>
      </p:pic>
    </p:spTree>
    <p:extLst>
      <p:ext uri="{BB962C8B-B14F-4D97-AF65-F5344CB8AC3E}">
        <p14:creationId xmlns:p14="http://schemas.microsoft.com/office/powerpoint/2010/main" val="2952749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7416824" cy="6126504"/>
          </a:xfrm>
        </p:spPr>
      </p:pic>
    </p:spTree>
    <p:extLst>
      <p:ext uri="{BB962C8B-B14F-4D97-AF65-F5344CB8AC3E}">
        <p14:creationId xmlns:p14="http://schemas.microsoft.com/office/powerpoint/2010/main" val="3825510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72" y="260648"/>
            <a:ext cx="7478704" cy="5976664"/>
          </a:xfrm>
        </p:spPr>
      </p:pic>
    </p:spTree>
    <p:extLst>
      <p:ext uri="{BB962C8B-B14F-4D97-AF65-F5344CB8AC3E}">
        <p14:creationId xmlns:p14="http://schemas.microsoft.com/office/powerpoint/2010/main" val="2620350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60648"/>
            <a:ext cx="7560840" cy="5976664"/>
          </a:xfrm>
        </p:spPr>
      </p:pic>
    </p:spTree>
    <p:extLst>
      <p:ext uri="{BB962C8B-B14F-4D97-AF65-F5344CB8AC3E}">
        <p14:creationId xmlns:p14="http://schemas.microsoft.com/office/powerpoint/2010/main" val="361679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6"/>
            <a:ext cx="7488832" cy="6048672"/>
          </a:xfrm>
        </p:spPr>
      </p:pic>
    </p:spTree>
    <p:extLst>
      <p:ext uri="{BB962C8B-B14F-4D97-AF65-F5344CB8AC3E}">
        <p14:creationId xmlns:p14="http://schemas.microsoft.com/office/powerpoint/2010/main" val="1779230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60648"/>
            <a:ext cx="7488832" cy="6048671"/>
          </a:xfrm>
        </p:spPr>
      </p:pic>
    </p:spTree>
    <p:extLst>
      <p:ext uri="{BB962C8B-B14F-4D97-AF65-F5344CB8AC3E}">
        <p14:creationId xmlns:p14="http://schemas.microsoft.com/office/powerpoint/2010/main" val="3710441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4481736"/>
            <a:ext cx="2232248" cy="2376264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6"/>
            <a:ext cx="7488832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8046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</TotalTime>
  <Words>17</Words>
  <Application>Microsoft Office PowerPoint</Application>
  <PresentationFormat>Экран (4:3)</PresentationFormat>
  <Paragraphs>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Эркер</vt:lpstr>
      <vt:lpstr>Ко Дню Здоровья</vt:lpstr>
      <vt:lpstr>яблоко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Классный час ко Дню Здоровья</dc:title>
  <dc:creator>User</dc:creator>
  <cp:lastModifiedBy>Admin</cp:lastModifiedBy>
  <cp:revision>5</cp:revision>
  <cp:lastPrinted>2018-01-13T14:06:33Z</cp:lastPrinted>
  <dcterms:created xsi:type="dcterms:W3CDTF">2015-04-23T12:24:07Z</dcterms:created>
  <dcterms:modified xsi:type="dcterms:W3CDTF">2018-01-13T14:06:39Z</dcterms:modified>
</cp:coreProperties>
</file>